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9" r:id="rId10"/>
    <p:sldId id="270" r:id="rId11"/>
    <p:sldId id="272" r:id="rId12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5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411390e5b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411390e5b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41085ea67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41085ea67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41085ea67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41085ea67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1085ea67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1085ea677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41085ea67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41085ea67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41085ea677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41085ea677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41085ea677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41085ea677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41085ea677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41085ea677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1085ea67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1085ea67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11390e5b4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411390e5b4_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 title="AH.S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39961" y="2797175"/>
            <a:ext cx="8760000" cy="20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Team Details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lphaLcPeriod"/>
            </a:pPr>
            <a:r>
              <a:rPr lang="en-GB" sz="1800" dirty="0">
                <a:latin typeface="Open Sans"/>
                <a:ea typeface="Open Sans"/>
                <a:cs typeface="Open Sans"/>
                <a:sym typeface="Open Sans"/>
              </a:rPr>
              <a:t>Team name: Alpha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lphaLcPeriod"/>
            </a:pPr>
            <a:r>
              <a:rPr lang="en-GB" sz="1800" dirty="0">
                <a:latin typeface="Open Sans"/>
                <a:ea typeface="Open Sans"/>
                <a:cs typeface="Open Sans"/>
                <a:sym typeface="Open Sans"/>
              </a:rPr>
              <a:t>Team leader name: Muthu Shree MC 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lphaLcPeriod"/>
            </a:pPr>
            <a:r>
              <a:rPr lang="en-GB" sz="1800" dirty="0">
                <a:latin typeface="Open Sans"/>
                <a:ea typeface="Open Sans"/>
                <a:cs typeface="Open Sans"/>
                <a:sym typeface="Open Sans"/>
              </a:rPr>
              <a:t>Problem Statement: </a:t>
            </a:r>
            <a:r>
              <a:rPr lang="en-US" sz="1600" dirty="0"/>
              <a:t>"Build an AI-powered, context-aware chatbot that delivers personalized, meaningful interactions and integrates seamlessly with the </a:t>
            </a:r>
            <a:r>
              <a:rPr lang="en-US" sz="1600" dirty="0" err="1"/>
              <a:t>JobsForHer</a:t>
            </a:r>
            <a:r>
              <a:rPr lang="en-US" sz="1600" dirty="0"/>
              <a:t> Foundation platform to empower women’s professional journeys."</a:t>
            </a:r>
            <a:endParaRPr sz="16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27" title="AH.S2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64" y="0"/>
            <a:ext cx="9140035" cy="544179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/>
        </p:nvSpPr>
        <p:spPr>
          <a:xfrm>
            <a:off x="156200" y="806350"/>
            <a:ext cx="6094500" cy="1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Demo Video: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</a:rPr>
              <a:t>A short video (3-5 minutes) demonstrating the chatbot functionalities, user interactions, and key features.</a:t>
            </a:r>
            <a:endParaRPr sz="1600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F9E554A0-E575-4240-7EAE-3DBCD53C2F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36234" y="1821366"/>
            <a:ext cx="5597912" cy="29513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" name="Google Shape;184;p29" title="AH.S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4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4" y="-200722"/>
            <a:ext cx="9140036" cy="575402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41527" y="519149"/>
            <a:ext cx="8631292" cy="382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Brief about the idea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latin typeface="Open Sans"/>
                <a:ea typeface="Open Sans"/>
                <a:cs typeface="Open Sans"/>
                <a:sym typeface="Open Sans"/>
              </a:rPr>
              <a:t>Empowering Women: Asha AI Chatbot helps women explore job opportunities, events, and mentorship programs easily.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latin typeface="Open Sans"/>
                <a:ea typeface="Open Sans"/>
                <a:cs typeface="Open Sans"/>
                <a:sym typeface="Open Sans"/>
              </a:rPr>
              <a:t>Real-time Information: It fetches latest job listings, upcoming community events, and mentor profiles dynamically through public APIs.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latin typeface="Open Sans"/>
                <a:ea typeface="Open Sans"/>
                <a:cs typeface="Open Sans"/>
                <a:sym typeface="Open Sans"/>
              </a:rPr>
              <a:t>Retrieval-Augmented Generation (RAG): Combines live knowledge retrieval with AI reasoning for accurate and contextual responses.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latin typeface="Open Sans"/>
                <a:ea typeface="Open Sans"/>
                <a:cs typeface="Open Sans"/>
                <a:sym typeface="Open Sans"/>
              </a:rPr>
              <a:t>Bias-Free, Ethical AI: Detects and mitigates gender bias, ensuring inclusive, supportive, and respectful conversations.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latin typeface="Open Sans"/>
                <a:ea typeface="Open Sans"/>
                <a:cs typeface="Open Sans"/>
                <a:sym typeface="Open Sans"/>
              </a:rPr>
              <a:t>Personalized Assistance: Supports multi-turn conversations, delivering context-aware career guidance tailored to user needs.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latin typeface="Open Sans"/>
                <a:ea typeface="Open Sans"/>
                <a:cs typeface="Open Sans"/>
                <a:sym typeface="Open Sans"/>
              </a:rPr>
              <a:t>Seamless Integration: Built using React (frontend), Flask (backend), Pinecone (vector DB), and </a:t>
            </a:r>
            <a:r>
              <a:rPr lang="en-GB" sz="1600" dirty="0" err="1">
                <a:latin typeface="Open Sans"/>
                <a:ea typeface="Open Sans"/>
                <a:cs typeface="Open Sans"/>
                <a:sym typeface="Open Sans"/>
              </a:rPr>
              <a:t>Groq</a:t>
            </a:r>
            <a:r>
              <a:rPr lang="en-GB" sz="1600" dirty="0">
                <a:latin typeface="Open Sans"/>
                <a:ea typeface="Open Sans"/>
                <a:cs typeface="Open Sans"/>
                <a:sym typeface="Open Sans"/>
              </a:rPr>
              <a:t> API for fast, scalable responses.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5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00500" y="625099"/>
            <a:ext cx="8943000" cy="1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Opportunities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Open Sans"/>
                <a:ea typeface="Open Sans"/>
                <a:cs typeface="Open Sans"/>
                <a:sym typeface="Open Sans"/>
              </a:rPr>
              <a:t>  How different is it from any of the other existing ideas?</a:t>
            </a:r>
          </a:p>
          <a:p>
            <a:pPr marL="1270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US" dirty="0">
                <a:latin typeface="Open Sans"/>
                <a:ea typeface="Open Sans"/>
                <a:cs typeface="Open Sans"/>
                <a:sym typeface="Open Sans"/>
              </a:rPr>
              <a:t>Unlike traditional chatbots that rely only on static FAQ-based responses, Asha AI Chatbot uses dynamic Retrieval-Augmented Generation (RAG) and live public APIs to provide up-to-date job </a:t>
            </a:r>
            <a:r>
              <a:rPr lang="en-US" dirty="0" err="1">
                <a:latin typeface="Open Sans"/>
                <a:ea typeface="Open Sans"/>
                <a:cs typeface="Open Sans"/>
                <a:sym typeface="Open Sans"/>
              </a:rPr>
              <a:t>listings,mentorship</a:t>
            </a:r>
            <a:r>
              <a:rPr lang="en-US" dirty="0">
                <a:latin typeface="Open Sans"/>
                <a:ea typeface="Open Sans"/>
                <a:cs typeface="Open Sans"/>
                <a:sym typeface="Open Sans"/>
              </a:rPr>
              <a:t> data, and event information. It ensures inclusivity by detecting and correcting gender bias in real-time.</a:t>
            </a:r>
          </a:p>
          <a:p>
            <a:pPr marL="127000" lvl="0" algn="l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GB" sz="1600" b="1" dirty="0">
                <a:latin typeface="Open Sans"/>
                <a:ea typeface="Open Sans"/>
                <a:cs typeface="Open Sans"/>
                <a:sym typeface="Open Sans"/>
              </a:rPr>
              <a:t>How will it be able to solve the problem?</a:t>
            </a:r>
          </a:p>
          <a:p>
            <a:pPr marL="1270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US" dirty="0">
                <a:latin typeface="Open Sans"/>
                <a:ea typeface="Open Sans"/>
                <a:cs typeface="Open Sans"/>
                <a:sym typeface="Open Sans"/>
              </a:rPr>
              <a:t>Asha AI Chatbot empowers women by simplifying access to career opportunities through intelligent, real-time guidance. It helps bridge the information gap by offering relevant jobs, events, and mentorship connections tailored specifically for women's career growth.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  <a:p>
            <a:pPr marL="127000" lvl="0" algn="l" rtl="0"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GB" sz="1600" b="1" dirty="0">
                <a:latin typeface="Open Sans"/>
                <a:ea typeface="Open Sans"/>
                <a:cs typeface="Open Sans"/>
                <a:sym typeface="Open Sans"/>
              </a:rPr>
              <a:t> USP of the proposed solution?</a:t>
            </a:r>
          </a:p>
          <a:p>
            <a:pPr marL="1270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IN" dirty="0">
                <a:latin typeface="Open Sans"/>
                <a:ea typeface="Open Sans"/>
                <a:cs typeface="Open Sans"/>
                <a:sym typeface="Open Sans"/>
              </a:rPr>
              <a:t>✅ Context-aware, multi-turn conversations  ✅ Ethical AI focused on bias mitigation</a:t>
            </a:r>
          </a:p>
          <a:p>
            <a:pPr marL="1270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IN" dirty="0">
                <a:latin typeface="Open Sans"/>
                <a:ea typeface="Open Sans"/>
                <a:cs typeface="Open Sans"/>
                <a:sym typeface="Open Sans"/>
              </a:rPr>
              <a:t>✅ Real-time knowledge base updates from verified APIs  ✅ Built specifically for empowering women professionals</a:t>
            </a:r>
          </a:p>
          <a:p>
            <a:pPr marL="1270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r>
              <a:rPr lang="en-IN" dirty="0">
                <a:latin typeface="Open Sans"/>
                <a:ea typeface="Open Sans"/>
                <a:cs typeface="Open Sans"/>
                <a:sym typeface="Open Sans"/>
              </a:rPr>
              <a:t>✅ Seamless integration of RAG + LLM (</a:t>
            </a:r>
            <a:r>
              <a:rPr lang="en-IN" dirty="0" err="1">
                <a:latin typeface="Open Sans"/>
                <a:ea typeface="Open Sans"/>
                <a:cs typeface="Open Sans"/>
                <a:sym typeface="Open Sans"/>
              </a:rPr>
              <a:t>Groq</a:t>
            </a:r>
            <a:r>
              <a:rPr lang="en-IN" dirty="0">
                <a:latin typeface="Open Sans"/>
                <a:ea typeface="Open Sans"/>
                <a:cs typeface="Open Sans"/>
                <a:sym typeface="Open Sans"/>
              </a:rPr>
              <a:t> API) + Pinecone for accurate and fast responses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" name="Google Shape;80;p16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28" y="-81777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100500" y="463625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List of features offered by the solution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dirty="0">
                <a:latin typeface="Open Sans"/>
                <a:ea typeface="Open Sans"/>
                <a:cs typeface="Open Sans"/>
                <a:sym typeface="Open Sans"/>
              </a:rPr>
              <a:t>Real-Time Job &amp; Mentorship Search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latin typeface="Open Sans"/>
                <a:ea typeface="Open Sans"/>
                <a:cs typeface="Open Sans"/>
                <a:sym typeface="Open Sans"/>
              </a:rPr>
              <a:t>➔ </a:t>
            </a:r>
            <a:r>
              <a:rPr lang="en-IN" dirty="0">
                <a:latin typeface="Open Sans"/>
                <a:ea typeface="Open Sans"/>
                <a:cs typeface="Open Sans"/>
                <a:sym typeface="Open Sans"/>
              </a:rPr>
              <a:t>Instantly fetches latest job openings, mentorship opportunities, and events for women from public APIs.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dirty="0">
                <a:latin typeface="Open Sans"/>
                <a:ea typeface="Open Sans"/>
                <a:cs typeface="Open Sans"/>
                <a:sym typeface="Open Sans"/>
              </a:rPr>
              <a:t>Retrieval-Augmented Generation (RAG) Technology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latin typeface="Open Sans"/>
                <a:ea typeface="Open Sans"/>
                <a:cs typeface="Open Sans"/>
                <a:sym typeface="Open Sans"/>
              </a:rPr>
              <a:t>➔ </a:t>
            </a:r>
            <a:r>
              <a:rPr lang="en-IN" dirty="0">
                <a:latin typeface="Open Sans"/>
                <a:ea typeface="Open Sans"/>
                <a:cs typeface="Open Sans"/>
                <a:sym typeface="Open Sans"/>
              </a:rPr>
              <a:t>Combines live data retrieval with </a:t>
            </a:r>
            <a:r>
              <a:rPr lang="en-IN" dirty="0" err="1">
                <a:latin typeface="Open Sans"/>
                <a:ea typeface="Open Sans"/>
                <a:cs typeface="Open Sans"/>
                <a:sym typeface="Open Sans"/>
              </a:rPr>
              <a:t>Groq</a:t>
            </a:r>
            <a:r>
              <a:rPr lang="en-IN" dirty="0">
                <a:latin typeface="Open Sans"/>
                <a:ea typeface="Open Sans"/>
                <a:cs typeface="Open Sans"/>
                <a:sym typeface="Open Sans"/>
              </a:rPr>
              <a:t>-powered LLMs to deliver contextually accurate and personalized </a:t>
            </a:r>
            <a:r>
              <a:rPr lang="en-IN" dirty="0" err="1">
                <a:latin typeface="Open Sans"/>
                <a:ea typeface="Open Sans"/>
                <a:cs typeface="Open Sans"/>
                <a:sym typeface="Open Sans"/>
              </a:rPr>
              <a:t>answers.Bias</a:t>
            </a:r>
            <a:r>
              <a:rPr lang="en-IN" dirty="0">
                <a:latin typeface="Open Sans"/>
                <a:ea typeface="Open Sans"/>
                <a:cs typeface="Open Sans"/>
                <a:sym typeface="Open Sans"/>
              </a:rPr>
              <a:t>-Free and Inclusive AI➔ Detects and corrects gender bias, ensuring positive, respectful, and empowering interactions.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dirty="0">
                <a:latin typeface="Open Sans"/>
                <a:ea typeface="Open Sans"/>
                <a:cs typeface="Open Sans"/>
                <a:sym typeface="Open Sans"/>
              </a:rPr>
              <a:t>Context-Aware Multi-Turn Conversations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latin typeface="Open Sans"/>
                <a:ea typeface="Open Sans"/>
                <a:cs typeface="Open Sans"/>
                <a:sym typeface="Open Sans"/>
              </a:rPr>
              <a:t>➔ </a:t>
            </a:r>
            <a:r>
              <a:rPr lang="en-IN" dirty="0">
                <a:latin typeface="Open Sans"/>
                <a:ea typeface="Open Sans"/>
                <a:cs typeface="Open Sans"/>
                <a:sym typeface="Open Sans"/>
              </a:rPr>
              <a:t>Supports continuous dialogue by remembering the conversation flow for better guidance.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dirty="0">
                <a:latin typeface="Open Sans"/>
                <a:ea typeface="Open Sans"/>
                <a:cs typeface="Open Sans"/>
                <a:sym typeface="Open Sans"/>
              </a:rPr>
              <a:t>Secure, Scalable, and Privacy-First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latin typeface="Open Sans"/>
                <a:ea typeface="Open Sans"/>
                <a:cs typeface="Open Sans"/>
                <a:sym typeface="Open Sans"/>
              </a:rPr>
              <a:t>➔ </a:t>
            </a:r>
            <a:r>
              <a:rPr lang="en-IN" dirty="0">
                <a:latin typeface="Open Sans"/>
                <a:ea typeface="Open Sans"/>
                <a:cs typeface="Open Sans"/>
                <a:sym typeface="Open Sans"/>
              </a:rPr>
              <a:t>Built with Flask, Pinecone, and </a:t>
            </a:r>
            <a:r>
              <a:rPr lang="en-IN" dirty="0" err="1">
                <a:latin typeface="Open Sans"/>
                <a:ea typeface="Open Sans"/>
                <a:cs typeface="Open Sans"/>
                <a:sym typeface="Open Sans"/>
              </a:rPr>
              <a:t>Groq</a:t>
            </a:r>
            <a:r>
              <a:rPr lang="en-IN" dirty="0">
                <a:latin typeface="Open Sans"/>
                <a:ea typeface="Open Sans"/>
                <a:cs typeface="Open Sans"/>
                <a:sym typeface="Open Sans"/>
              </a:rPr>
              <a:t> ensuring fast, scalable responses while maintaining strict privacy.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8" name="Google Shape;88;p17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Open Sans"/>
                <a:ea typeface="Open Sans"/>
                <a:cs typeface="Open Sans"/>
                <a:sym typeface="Open Sans"/>
              </a:rPr>
              <a:t>Process flow diagram or Use-case diagram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710E63-ED1F-70B8-8B1F-C91918FA7B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863" y="1369288"/>
            <a:ext cx="3959565" cy="32844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AE58BB-A14E-5134-F84D-457CCA08ED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5094" y="1368249"/>
            <a:ext cx="4639441" cy="33747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" name="Google Shape;104;p19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latin typeface="Open Sans"/>
                <a:ea typeface="Open Sans"/>
                <a:cs typeface="Open Sans"/>
                <a:sym typeface="Open Sans"/>
              </a:rPr>
              <a:t>Architecture diagram of the proposed solution</a:t>
            </a:r>
            <a:endParaRPr sz="1800" b="1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040CAC-5536-1A9C-2E1B-FEAA420E9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0703" y="1152292"/>
            <a:ext cx="4438186" cy="37988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2" name="Google Shape;112;p20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>
                <a:solidFill>
                  <a:schemeClr val="dk1"/>
                </a:solidFill>
              </a:rPr>
              <a:t>Technologies to be used in the solution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28DC35-8B86-116B-C2AA-C41DD0A7D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32" y="1263804"/>
            <a:ext cx="6839413" cy="3508917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A84CF93-4E22-9DFD-9A44-2D3C12AAA4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385032"/>
              </p:ext>
            </p:extLst>
          </p:nvPr>
        </p:nvGraphicFramePr>
        <p:xfrm>
          <a:off x="735980" y="1204332"/>
          <a:ext cx="7002965" cy="3731941"/>
        </p:xfrm>
        <a:graphic>
          <a:graphicData uri="http://schemas.openxmlformats.org/drawingml/2006/table">
            <a:tbl>
              <a:tblPr/>
              <a:tblGrid>
                <a:gridCol w="7002965">
                  <a:extLst>
                    <a:ext uri="{9D8B030D-6E8A-4147-A177-3AD203B41FA5}">
                      <a16:colId xmlns:a16="http://schemas.microsoft.com/office/drawing/2014/main" val="2782702275"/>
                    </a:ext>
                  </a:extLst>
                </a:gridCol>
              </a:tblGrid>
              <a:tr h="3731941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620364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0" name="Google Shape;120;p21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</a:rPr>
              <a:t>Snapshots of the prototype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B01D3F8-8604-4AA6-CD2B-D2FAC6AFC5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282" r="6024"/>
          <a:stretch/>
        </p:blipFill>
        <p:spPr>
          <a:xfrm>
            <a:off x="0" y="1187106"/>
            <a:ext cx="2336635" cy="33402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84AC002-4D65-A0A7-B010-20BB75EB4C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6410" y="1180433"/>
            <a:ext cx="2194529" cy="35043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B20D29A-CD53-5EC8-D9B7-3440A473B1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6614" y="1187106"/>
            <a:ext cx="2246928" cy="3344377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8B4278D-2249-A752-DEB9-0BAA484A689D}"/>
              </a:ext>
            </a:extLst>
          </p:cNvPr>
          <p:cNvCxnSpPr>
            <a:cxnSpLocks/>
          </p:cNvCxnSpPr>
          <p:nvPr/>
        </p:nvCxnSpPr>
        <p:spPr>
          <a:xfrm>
            <a:off x="1018478" y="2059259"/>
            <a:ext cx="349405" cy="1843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97CA96A-C1EA-C0D9-454C-FE0C84B5D251}"/>
              </a:ext>
            </a:extLst>
          </p:cNvPr>
          <p:cNvCxnSpPr>
            <a:cxnSpLocks/>
          </p:cNvCxnSpPr>
          <p:nvPr/>
        </p:nvCxnSpPr>
        <p:spPr>
          <a:xfrm>
            <a:off x="3338649" y="3010567"/>
            <a:ext cx="605138" cy="141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B8C63F8-7C55-CA57-E691-6A9F02A1DEB0}"/>
              </a:ext>
            </a:extLst>
          </p:cNvPr>
          <p:cNvSpPr txBox="1"/>
          <p:nvPr/>
        </p:nvSpPr>
        <p:spPr>
          <a:xfrm>
            <a:off x="2711522" y="4427210"/>
            <a:ext cx="23727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Response for user question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D17EC2-574B-A8DE-BA1D-F76E7B2B7D59}"/>
              </a:ext>
            </a:extLst>
          </p:cNvPr>
          <p:cNvSpPr txBox="1"/>
          <p:nvPr/>
        </p:nvSpPr>
        <p:spPr>
          <a:xfrm>
            <a:off x="752077" y="3915081"/>
            <a:ext cx="12394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Detailed intro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817DE18-AF29-4F8F-0EF1-3CDE70A9E2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4626" y="1165292"/>
            <a:ext cx="2356591" cy="2737635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573C4E9-4113-296C-2335-1CB95F0A53DA}"/>
              </a:ext>
            </a:extLst>
          </p:cNvPr>
          <p:cNvCxnSpPr>
            <a:cxnSpLocks/>
          </p:cNvCxnSpPr>
          <p:nvPr/>
        </p:nvCxnSpPr>
        <p:spPr>
          <a:xfrm>
            <a:off x="6943984" y="3808753"/>
            <a:ext cx="371216" cy="323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14BC3C7-A5E4-F81F-2270-8F19B230DABF}"/>
              </a:ext>
            </a:extLst>
          </p:cNvPr>
          <p:cNvSpPr txBox="1"/>
          <p:nvPr/>
        </p:nvSpPr>
        <p:spPr>
          <a:xfrm>
            <a:off x="6051139" y="4056701"/>
            <a:ext cx="28600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Here you can upload your</a:t>
            </a:r>
          </a:p>
          <a:p>
            <a:r>
              <a:rPr lang="en-IN" dirty="0">
                <a:solidFill>
                  <a:srgbClr val="FF0000"/>
                </a:solidFill>
              </a:rPr>
              <a:t>resume or job description details.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26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156200" y="806350"/>
            <a:ext cx="8943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</a:rPr>
              <a:t>Source Code Repository: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152400" y="1201575"/>
            <a:ext cx="8171400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</a:rPr>
              <a:t>Access to the complete source code, preferably hosted on a platform like GitHub, with clear documentation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/>
              <a:t>   </a:t>
            </a:r>
            <a:r>
              <a:rPr lang="en-IN" sz="1600" dirty="0" err="1"/>
              <a:t>Github</a:t>
            </a:r>
            <a:r>
              <a:rPr lang="en-IN" sz="1600" dirty="0"/>
              <a:t> Repository link :</a:t>
            </a:r>
            <a:r>
              <a:rPr lang="en-IN" sz="1600" dirty="0">
                <a:solidFill>
                  <a:srgbClr val="00B0F0"/>
                </a:solidFill>
              </a:rPr>
              <a:t>https://github.com/kavya-ux-2/</a:t>
            </a:r>
            <a:r>
              <a:rPr lang="en-IN" sz="1600" dirty="0" err="1">
                <a:solidFill>
                  <a:srgbClr val="00B0F0"/>
                </a:solidFill>
              </a:rPr>
              <a:t>Asha_ai_bot</a:t>
            </a:r>
            <a:endParaRPr sz="1600" dirty="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550</Words>
  <Application>Microsoft Office PowerPoint</Application>
  <PresentationFormat>On-screen Show (16:9)</PresentationFormat>
  <Paragraphs>44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Open Sans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muthushree mc</cp:lastModifiedBy>
  <cp:revision>2</cp:revision>
  <dcterms:modified xsi:type="dcterms:W3CDTF">2025-04-27T05:11:45Z</dcterms:modified>
</cp:coreProperties>
</file>